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370" autoAdjust="0"/>
  </p:normalViewPr>
  <p:slideViewPr>
    <p:cSldViewPr snapToGrid="0" snapToObjects="1">
      <p:cViewPr varScale="1">
        <p:scale>
          <a:sx n="70" d="100"/>
          <a:sy n="70" d="100"/>
        </p:scale>
        <p:origin x="-138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2DF66AD8-BC4A-4004-9882-414398D930CA}" type="datetimeFigureOut">
              <a:rPr lang="en-US" smtClean="0"/>
              <a:pPr/>
              <a:t>7/25/2013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7/25/2013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tabLst/>
              <a:defRPr sz="1800"/>
            </a:lvl6pPr>
            <a:lvl7pPr marL="2290763" indent="-344488">
              <a:tabLst/>
              <a:defRPr sz="1800"/>
            </a:lvl7pPr>
            <a:lvl8pPr marL="2290763" indent="-344488">
              <a:tabLst/>
              <a:defRPr sz="1800"/>
            </a:lvl8pPr>
            <a:lvl9pPr marL="2290763" indent="-344488">
              <a:tabLst/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7/25/2013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7/25/2013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7/25/2013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7/25/2013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7/25/2013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ja-JP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ja-JP" smtClean="0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ja-JP" smtClean="0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7/25/2013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7/25/2013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ja-JP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ja-JP" smtClean="0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ja-JP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7/25/2013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7/25/2013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7/25/2013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7/25/2013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Watermark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en-US" altLang="ja-JP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2DF66AD8-BC4A-4004-9882-414398D930CA}" type="datetimeFigureOut">
              <a:rPr lang="en-US" smtClean="0"/>
              <a:pPr/>
              <a:t>7/25/2013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en-US" altLang="ja-JP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7/25/2013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Watermar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7/25/2013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bg>
      <p:bgPr>
        <a:blipFill dpi="0" rotWithShape="1">
          <a:blip r:embed="rId2" cstate="print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ja-JP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7/25/2013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7/25/2013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7/25/2013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7/25/2013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8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7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2DF66AD8-BC4A-4004-9882-414398D930CA}" type="datetimeFigureOut">
              <a:rPr lang="en-US" smtClean="0"/>
              <a:pPr/>
              <a:t>7/25/2013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kumimoji="1"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kumimoji="1"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Tx/>
        <a:buBlip>
          <a:blip r:embed="rId24"/>
        </a:buBlip>
        <a:defRPr kumimoji="1"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kumimoji="1"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Tx/>
        <a:buBlip>
          <a:blip r:embed="rId23"/>
        </a:buBlip>
        <a:defRPr kumimoji="1"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7328" y="1585258"/>
            <a:ext cx="7119472" cy="2030506"/>
          </a:xfrm>
        </p:spPr>
        <p:txBody>
          <a:bodyPr/>
          <a:lstStyle/>
          <a:p>
            <a:pPr algn="r"/>
            <a:r>
              <a:rPr kumimoji="1" lang="en-US" altLang="ja-JP" dirty="0" smtClean="0"/>
              <a:t>Informatics Tools for Biodiversit</a:t>
            </a:r>
            <a:r>
              <a:rPr lang="en-US" altLang="ja-JP" dirty="0" smtClean="0"/>
              <a:t>y Data Conversion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en-US" altLang="ja-JP" dirty="0" err="1" smtClean="0"/>
              <a:t>Kittinan</a:t>
            </a:r>
            <a:r>
              <a:rPr kumimoji="1" lang="en-US" altLang="ja-JP" dirty="0" smtClean="0"/>
              <a:t> Ponkaew</a:t>
            </a:r>
          </a:p>
          <a:p>
            <a:pPr algn="r"/>
            <a:r>
              <a:rPr kumimoji="1" lang="en-US" altLang="ja-JP" dirty="0" err="1" smtClean="0"/>
              <a:t>VisLab</a:t>
            </a:r>
            <a:r>
              <a:rPr kumimoji="1" lang="en-US" altLang="ja-JP" dirty="0" smtClean="0"/>
              <a:t>, Osaka</a:t>
            </a:r>
          </a:p>
          <a:p>
            <a:pPr algn="r"/>
            <a:r>
              <a:rPr lang="en-US" altLang="ja-JP" dirty="0" smtClean="0"/>
              <a:t>7/24/2013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8080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Week 4 Progress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ja-JP" sz="3200" dirty="0" smtClean="0"/>
              <a:t>Script for </a:t>
            </a:r>
            <a:r>
              <a:rPr lang="en-US" altLang="ja-JP" sz="3200" dirty="0" err="1" smtClean="0"/>
              <a:t>paleo</a:t>
            </a:r>
            <a:r>
              <a:rPr lang="en-US" altLang="ja-JP" sz="3200" dirty="0" smtClean="0"/>
              <a:t> data is working but there are some problems, which I have yet to fix</a:t>
            </a:r>
          </a:p>
          <a:p>
            <a:endParaRPr lang="en-US" altLang="ja-JP" sz="3200" dirty="0" smtClean="0"/>
          </a:p>
          <a:p>
            <a:r>
              <a:rPr lang="en-US" altLang="ja-JP" sz="3200" dirty="0" smtClean="0"/>
              <a:t>Restored </a:t>
            </a:r>
            <a:r>
              <a:rPr lang="en-US" altLang="ja-JP" sz="3200" dirty="0" smtClean="0"/>
              <a:t>the database and everything had to be set up again</a:t>
            </a:r>
          </a:p>
          <a:p>
            <a:endParaRPr lang="en-US" altLang="ja-JP" sz="3200" dirty="0" smtClean="0"/>
          </a:p>
          <a:p>
            <a:r>
              <a:rPr lang="en-US" altLang="ja-JP" sz="3200" dirty="0" smtClean="0"/>
              <a:t>Tried </a:t>
            </a:r>
            <a:r>
              <a:rPr lang="en-US" altLang="ja-JP" sz="3200" dirty="0" smtClean="0"/>
              <a:t>to clean up </a:t>
            </a:r>
            <a:r>
              <a:rPr lang="en-US" altLang="ja-JP" sz="3200" dirty="0" err="1" smtClean="0"/>
              <a:t>Herps</a:t>
            </a:r>
            <a:r>
              <a:rPr lang="en-US" altLang="ja-JP" sz="3200" dirty="0" smtClean="0"/>
              <a:t> database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4176305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Plans for Week </a:t>
            </a:r>
            <a:r>
              <a:rPr lang="en-US" altLang="ja-JP" dirty="0"/>
              <a:t>5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3200" dirty="0" smtClean="0"/>
              <a:t>Finish </a:t>
            </a:r>
            <a:r>
              <a:rPr lang="en-US" altLang="ja-JP" sz="3200" dirty="0" err="1" smtClean="0"/>
              <a:t>paleo</a:t>
            </a:r>
            <a:r>
              <a:rPr lang="en-US" altLang="ja-JP" sz="3200" dirty="0" smtClean="0"/>
              <a:t> script and test it with Specify</a:t>
            </a:r>
          </a:p>
          <a:p>
            <a:endParaRPr kumimoji="1" lang="en-US" altLang="ja-JP" sz="3200" dirty="0" smtClean="0"/>
          </a:p>
          <a:p>
            <a:r>
              <a:rPr kumimoji="1" lang="en-US" altLang="ja-JP" sz="3200" dirty="0" smtClean="0"/>
              <a:t>Hopefully </a:t>
            </a:r>
            <a:r>
              <a:rPr kumimoji="1" lang="en-US" altLang="ja-JP" sz="3200" dirty="0" smtClean="0"/>
              <a:t>get the </a:t>
            </a:r>
            <a:r>
              <a:rPr kumimoji="1" lang="en-US" altLang="ja-JP" sz="3200" dirty="0" err="1" smtClean="0"/>
              <a:t>Herps</a:t>
            </a:r>
            <a:r>
              <a:rPr kumimoji="1" lang="en-US" altLang="ja-JP" sz="3200" dirty="0" smtClean="0"/>
              <a:t> database done</a:t>
            </a:r>
          </a:p>
          <a:p>
            <a:endParaRPr lang="en-US" altLang="ja-JP" sz="3200" dirty="0" smtClean="0"/>
          </a:p>
          <a:p>
            <a:r>
              <a:rPr lang="en-US" altLang="ja-JP" sz="3200" dirty="0" smtClean="0"/>
              <a:t>Update </a:t>
            </a:r>
            <a:r>
              <a:rPr lang="en-US" altLang="ja-JP" sz="3200" dirty="0" smtClean="0"/>
              <a:t>Specify database</a:t>
            </a:r>
            <a:endParaRPr kumimoji="1" lang="en-US" altLang="ja-JP" sz="3200" dirty="0" smtClean="0"/>
          </a:p>
          <a:p>
            <a:pPr marL="0" indent="0">
              <a:buNone/>
            </a:pP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614570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Cultural Exploration</a:t>
            </a:r>
            <a:endParaRPr kumimoji="1" lang="ja-JP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74048" y="3160889"/>
            <a:ext cx="3004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There’s always lots of people in </a:t>
            </a:r>
          </a:p>
          <a:p>
            <a:r>
              <a:rPr kumimoji="1" lang="en-US" altLang="ja-JP" dirty="0" err="1" smtClean="0"/>
              <a:t>Namba</a:t>
            </a:r>
            <a:r>
              <a:rPr kumimoji="1" lang="en-US" altLang="ja-JP" dirty="0" smtClean="0"/>
              <a:t>, especially at night.</a:t>
            </a:r>
            <a:endParaRPr kumimoji="1" lang="ja-JP" altLang="en-US" dirty="0"/>
          </a:p>
        </p:txBody>
      </p:sp>
      <p:pic>
        <p:nvPicPr>
          <p:cNvPr id="6" name="Picture 5" descr="IMG_20130720_19042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5400000">
            <a:off x="732601" y="2258525"/>
            <a:ext cx="4129851" cy="309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42539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Cultural Exploration 2</a:t>
            </a:r>
            <a:endParaRPr kumimoji="1" lang="ja-JP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49890" y="2723444"/>
            <a:ext cx="324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Festival along the river in </a:t>
            </a:r>
            <a:r>
              <a:rPr kumimoji="1" lang="en-US" altLang="ja-JP" dirty="0" err="1" smtClean="0"/>
              <a:t>Namba</a:t>
            </a:r>
            <a:r>
              <a:rPr kumimoji="1" lang="en-US" altLang="ja-JP" dirty="0" smtClean="0"/>
              <a:t>.</a:t>
            </a:r>
            <a:endParaRPr kumimoji="1" lang="ja-JP" altLang="en-US" dirty="0"/>
          </a:p>
        </p:txBody>
      </p:sp>
      <p:pic>
        <p:nvPicPr>
          <p:cNvPr id="6" name="Content Placeholder 5" descr="IMG_20130720_190028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3022" b="13022"/>
          <a:stretch>
            <a:fillRect/>
          </a:stretch>
        </p:blipFill>
        <p:spPr>
          <a:xfrm rot="5400000">
            <a:off x="-223299" y="2509299"/>
            <a:ext cx="5108555" cy="283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39238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Cultural Exploration 3</a:t>
            </a:r>
            <a:endParaRPr kumimoji="1" lang="ja-JP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44223" y="2906889"/>
            <a:ext cx="3428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Star Wars is popular, even in Japan.</a:t>
            </a:r>
            <a:endParaRPr kumimoji="1" lang="en-US" altLang="ja-JP" dirty="0" smtClean="0"/>
          </a:p>
        </p:txBody>
      </p:sp>
      <p:pic>
        <p:nvPicPr>
          <p:cNvPr id="6" name="Content Placeholder 5" descr="IMG_20130720_192117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3027" b="13027"/>
          <a:stretch>
            <a:fillRect/>
          </a:stretch>
        </p:blipFill>
        <p:spPr>
          <a:xfrm rot="5400000">
            <a:off x="3683031" y="2503633"/>
            <a:ext cx="5083111" cy="2819046"/>
          </a:xfrm>
        </p:spPr>
      </p:pic>
    </p:spTree>
    <p:extLst>
      <p:ext uri="{BB962C8B-B14F-4D97-AF65-F5344CB8AC3E}">
        <p14:creationId xmlns:p14="http://schemas.microsoft.com/office/powerpoint/2010/main" xmlns="" val="52425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Acknowledgement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 smtClean="0"/>
              <a:t>Dr. Jason </a:t>
            </a:r>
            <a:r>
              <a:rPr kumimoji="1" lang="en-US" altLang="ja-JP" dirty="0" err="1" smtClean="0"/>
              <a:t>Haga</a:t>
            </a:r>
            <a:endParaRPr kumimoji="1" lang="en-US" altLang="ja-JP" dirty="0" smtClean="0"/>
          </a:p>
          <a:p>
            <a:r>
              <a:rPr lang="en-US" altLang="ja-JP" dirty="0" smtClean="0"/>
              <a:t>Dr. Shinji </a:t>
            </a:r>
            <a:r>
              <a:rPr lang="en-US" altLang="ja-JP" dirty="0" err="1" smtClean="0"/>
              <a:t>Shimojo</a:t>
            </a:r>
            <a:endParaRPr lang="en-US" altLang="ja-JP" dirty="0" smtClean="0"/>
          </a:p>
          <a:p>
            <a:r>
              <a:rPr kumimoji="1" lang="en-US" altLang="ja-JP" dirty="0" smtClean="0"/>
              <a:t>PRIME</a:t>
            </a:r>
          </a:p>
          <a:p>
            <a:r>
              <a:rPr lang="en-US" altLang="ja-JP" dirty="0" smtClean="0"/>
              <a:t>NICT</a:t>
            </a:r>
          </a:p>
          <a:p>
            <a:r>
              <a:rPr kumimoji="1" lang="en-US" altLang="ja-JP" dirty="0" smtClean="0"/>
              <a:t>Balboa Park Online Collaboration</a:t>
            </a:r>
          </a:p>
          <a:p>
            <a:r>
              <a:rPr lang="en-US" altLang="ja-JP" dirty="0" smtClean="0"/>
              <a:t>PRIME alumna Haley Hunter-</a:t>
            </a:r>
            <a:r>
              <a:rPr lang="en-US" altLang="ja-JP" dirty="0" err="1" smtClean="0"/>
              <a:t>Zinck</a:t>
            </a:r>
            <a:endParaRPr lang="en-US" altLang="ja-JP" dirty="0" smtClean="0"/>
          </a:p>
          <a:p>
            <a:r>
              <a:rPr kumimoji="1" lang="en-US" altLang="ja-JP" dirty="0" smtClean="0"/>
              <a:t>NSF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7337839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Inkwell">
  <a:themeElements>
    <a:clrScheme name="Inkwell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Inkwell">
      <a:majorFont>
        <a:latin typeface="Goudy Old Style"/>
        <a:ea typeface=""/>
        <a:cs typeface=""/>
        <a:font script="Jpan" typeface="ＭＳ 明朝"/>
      </a:majorFont>
      <a:minorFont>
        <a:latin typeface="Goudy Old Style"/>
        <a:ea typeface=""/>
        <a:cs typeface=""/>
        <a:font script="Jpan" typeface="ＭＳ 明朝"/>
      </a:minorFont>
    </a:fontScheme>
    <a:fmtScheme name="Inkwel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254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Inkwell.thmx</Template>
  <TotalTime>676</TotalTime>
  <Words>127</Words>
  <Application>Microsoft Office PowerPoint</Application>
  <PresentationFormat>On-screen Show (4:3)</PresentationFormat>
  <Paragraphs>31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Inkwell</vt:lpstr>
      <vt:lpstr>Informatics Tools for Biodiversity Data Conversion</vt:lpstr>
      <vt:lpstr>Week 4 Progress</vt:lpstr>
      <vt:lpstr>Plans for Week 5</vt:lpstr>
      <vt:lpstr>Cultural Exploration</vt:lpstr>
      <vt:lpstr>Cultural Exploration 2</vt:lpstr>
      <vt:lpstr>Cultural Exploration 3</vt:lpstr>
      <vt:lpstr>Acknowledgement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Informatics Tools for Biodiversity Data Conversion</dc:title>
  <dc:creator>Kitti Ponkaew</dc:creator>
  <cp:lastModifiedBy>Teri Simas</cp:lastModifiedBy>
  <cp:revision>21</cp:revision>
  <dcterms:created xsi:type="dcterms:W3CDTF">2013-07-03T02:26:05Z</dcterms:created>
  <dcterms:modified xsi:type="dcterms:W3CDTF">2013-07-25T17:19:50Z</dcterms:modified>
</cp:coreProperties>
</file>